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  <p:sldMasterId id="2147483651" r:id="rId2"/>
    <p:sldMasterId id="2147483652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D1DBD-C048-7C42-97E0-ABF46EADF20E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51C91-F3E3-B44D-9EF2-2E7AA959B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718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56CFA5-4B63-1D48-B8A9-493E9984CF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25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533400" y="1905000"/>
            <a:ext cx="8610600" cy="3886200"/>
            <a:chOff x="336" y="1200"/>
            <a:chExt cx="5424" cy="2448"/>
          </a:xfrm>
        </p:grpSpPr>
        <p:sp>
          <p:nvSpPr>
            <p:cNvPr id="5123" name="AutoShape 3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5280" cy="2448"/>
            </a:xfrm>
            <a:prstGeom prst="roundRect">
              <a:avLst>
                <a:gd name="adj" fmla="val 16667"/>
              </a:avLst>
            </a:prstGeom>
            <a:solidFill>
              <a:srgbClr val="1A75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auto">
            <a:xfrm>
              <a:off x="5136" y="1200"/>
              <a:ext cx="624" cy="2448"/>
            </a:xfrm>
            <a:prstGeom prst="rect">
              <a:avLst/>
            </a:prstGeom>
            <a:solidFill>
              <a:srgbClr val="1A75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80010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733800"/>
            <a:ext cx="8001000" cy="19050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4343400" y="6480175"/>
            <a:ext cx="1828800" cy="3016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2/12/2024</a:t>
            </a:r>
            <a:endParaRPr lang="en-US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" y="6480175"/>
            <a:ext cx="3656013" cy="3016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nwaRLUG Monthly Chapter Meeting</a:t>
            </a:r>
            <a:endParaRPr lang="en-US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305800" y="6480175"/>
            <a:ext cx="685800" cy="3016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57E033FA-E2E8-B142-938F-26FD48D894E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5130" name="Picture 10" descr="nwaRLUG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2989263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C5149-D46A-344E-9506-BD4BE1F3F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0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65B51-E601-BC4E-930C-3B98EEEF47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03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175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5982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0477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2588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1155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9988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226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236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743D0-DAD3-2743-8684-BAC7D15B54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44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391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6922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51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FF42B-A6C4-A04E-8070-8BCDD82519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4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EC486-14E8-694A-9023-BDD7CDAAA4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0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66697-5533-5944-BA26-54B378F0A3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16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CF54A-5516-2947-8485-68656AF980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13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EBE59-0152-8D45-B8AA-7E8FE59FEE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70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A6474-1356-CA4E-BF50-D717D264F3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2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89CDD-E93E-0E41-B177-DE47EC56A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42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A893F-6C42-9448-912C-CEEE6B7602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42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96221-F15F-2B46-9EFE-407007B7D3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65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DF0DE-9AAD-044B-A0AD-B7797055EB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98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13379-0A97-2140-BD23-2294D09A4B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05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213C8-862A-DE4D-B3CE-DA6F1B047D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1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4A31D-C730-5545-8EB9-135FFF7F0E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1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E258F-D7CB-EA49-AD45-0E8745A99E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9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C32E1-1384-1A41-B8BF-92914F2193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10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B611A-398F-264D-93F1-6E1C467FF7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54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4F876-7ED9-8C4E-B42D-3AFDE116AC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6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03957-B80E-734A-A029-90A7EA3F01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54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8077200" y="6400800"/>
            <a:ext cx="8382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152400" y="6400800"/>
            <a:ext cx="60198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67200" y="6403975"/>
            <a:ext cx="1828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3975"/>
            <a:ext cx="36560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nwaRLUG Monthly Chapter Meeting</a:t>
            </a:r>
            <a:endParaRPr lang="en-US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008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FB9E114-7D0A-E040-82C1-0A258AAAEDF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05" name="Picture 9" descr="NWA_RLUG_Logo_or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6424613"/>
            <a:ext cx="14430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hf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A75CF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/>
              <a:t>2/12/2024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nwaRLUG Monthly Chapter Meeting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27AF26-14AE-BD4D-A446-5C546EC0D1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nwaRLUG Monthly Chapter Meeting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5C9CA93-59C3-634E-8303-DFCEB28F058B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nwaRLUG February Chapter Meeting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Meeting</a:t>
            </a:r>
            <a:r>
              <a:rPr lang="en-US" dirty="0"/>
              <a:t> Description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D2C47-4950-9512-F010-DAAE56E30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5CFEA-5F31-B1EA-9D4A-64E4C643E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E37FE-50D5-E0DE-C6B5-F539E65A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nwaRLUG Monthly Chapter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08C91-9E72-A51E-77F2-11DE0B59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743D0-DAD3-2743-8684-BAC7D15B54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62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nwaRLUG Presentation Template">
  <a:themeElements>
    <a:clrScheme name="nwaRLUG Presentation Template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8ED9"/>
      </a:accent1>
      <a:accent2>
        <a:srgbClr val="FDBB30"/>
      </a:accent2>
      <a:accent3>
        <a:srgbClr val="FFFFFF"/>
      </a:accent3>
      <a:accent4>
        <a:srgbClr val="000000"/>
      </a:accent4>
      <a:accent5>
        <a:srgbClr val="ADC6E9"/>
      </a:accent5>
      <a:accent6>
        <a:srgbClr val="E5A92A"/>
      </a:accent6>
      <a:hlink>
        <a:srgbClr val="CC3300"/>
      </a:hlink>
      <a:folHlink>
        <a:srgbClr val="996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nwaRLUG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waRLUG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waRLUG Presentation Template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8ED9"/>
        </a:accent1>
        <a:accent2>
          <a:srgbClr val="FDBB30"/>
        </a:accent2>
        <a:accent3>
          <a:srgbClr val="FFFFFF"/>
        </a:accent3>
        <a:accent4>
          <a:srgbClr val="000000"/>
        </a:accent4>
        <a:accent5>
          <a:srgbClr val="ADC6E9"/>
        </a:accent5>
        <a:accent6>
          <a:srgbClr val="E5A92A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Master">
  <a:themeElements>
    <a:clrScheme name="Blank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Blank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nwaRLUG Presentation Template</Template>
  <TotalTime>24</TotalTime>
  <Words>19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nwaRLUG Presentation Template</vt:lpstr>
      <vt:lpstr>Blank Master</vt:lpstr>
      <vt:lpstr>Default Design</vt:lpstr>
      <vt:lpstr>nwaRLUG February Chapter Meeting  Meeting Description</vt:lpstr>
      <vt:lpstr>PowerPoint Presentation</vt:lpstr>
    </vt:vector>
  </TitlesOfParts>
  <Company>nwaRLUG.org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nwaRLUG Presentation Template</dc:title>
  <dc:subject>nwaRLUG PPT Presentation Template</dc:subject>
  <dc:creator>Dan Batson</dc:creator>
  <cp:keywords>nwaRLUG, RLUG, nwaRLUG PPT</cp:keywords>
  <dc:description>In order to have a consistent look &amp; feel at each of our meetings, please use this template for any nwaRLUG presentation.  Thank you.</dc:description>
  <cp:lastModifiedBy>Aubrie Camardese</cp:lastModifiedBy>
  <cp:revision>5</cp:revision>
  <dcterms:created xsi:type="dcterms:W3CDTF">2009-07-11T01:37:42Z</dcterms:created>
  <dcterms:modified xsi:type="dcterms:W3CDTF">2024-02-12T23:04:18Z</dcterms:modified>
</cp:coreProperties>
</file>